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14" Target="slides/slide5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9412602" cy="10418096"/>
          </a:xfrm>
          <a:custGeom>
            <a:avLst/>
            <a:gdLst/>
            <a:ahLst/>
            <a:cxnLst/>
            <a:rect r="r" b="b" t="t" l="l"/>
            <a:pathLst>
              <a:path h="10418096" w="19412602">
                <a:moveTo>
                  <a:pt x="0" y="0"/>
                </a:moveTo>
                <a:lnTo>
                  <a:pt x="19412602" y="0"/>
                </a:lnTo>
                <a:lnTo>
                  <a:pt x="19412602" y="10418096"/>
                </a:lnTo>
                <a:lnTo>
                  <a:pt x="0" y="104180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3542" y="199082"/>
            <a:ext cx="18481542" cy="10336914"/>
          </a:xfrm>
          <a:custGeom>
            <a:avLst/>
            <a:gdLst/>
            <a:ahLst/>
            <a:cxnLst/>
            <a:rect r="r" b="b" t="t" l="l"/>
            <a:pathLst>
              <a:path h="10336914" w="18481542">
                <a:moveTo>
                  <a:pt x="0" y="0"/>
                </a:moveTo>
                <a:lnTo>
                  <a:pt x="18481542" y="0"/>
                </a:lnTo>
                <a:lnTo>
                  <a:pt x="18481542" y="10336913"/>
                </a:lnTo>
                <a:lnTo>
                  <a:pt x="0" y="103369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70" r="0" b="-3151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32011"/>
            <a:ext cx="18532660" cy="10772109"/>
          </a:xfrm>
          <a:custGeom>
            <a:avLst/>
            <a:gdLst/>
            <a:ahLst/>
            <a:cxnLst/>
            <a:rect r="r" b="b" t="t" l="l"/>
            <a:pathLst>
              <a:path h="10772109" w="18532660">
                <a:moveTo>
                  <a:pt x="0" y="0"/>
                </a:moveTo>
                <a:lnTo>
                  <a:pt x="18532660" y="0"/>
                </a:lnTo>
                <a:lnTo>
                  <a:pt x="18532660" y="10772108"/>
                </a:lnTo>
                <a:lnTo>
                  <a:pt x="0" y="107721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0269" y="0"/>
            <a:ext cx="18796590" cy="10287000"/>
          </a:xfrm>
          <a:custGeom>
            <a:avLst/>
            <a:gdLst/>
            <a:ahLst/>
            <a:cxnLst/>
            <a:rect r="r" b="b" t="t" l="l"/>
            <a:pathLst>
              <a:path h="10287000" w="18796590">
                <a:moveTo>
                  <a:pt x="0" y="0"/>
                </a:moveTo>
                <a:lnTo>
                  <a:pt x="18796590" y="0"/>
                </a:lnTo>
                <a:lnTo>
                  <a:pt x="1879659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05" r="0" b="-2801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71450"/>
            <a:ext cx="18288000" cy="10629900"/>
          </a:xfrm>
          <a:custGeom>
            <a:avLst/>
            <a:gdLst/>
            <a:ahLst/>
            <a:cxnLst/>
            <a:rect r="r" b="b" t="t" l="l"/>
            <a:pathLst>
              <a:path h="10629900" w="18288000">
                <a:moveTo>
                  <a:pt x="0" y="0"/>
                </a:moveTo>
                <a:lnTo>
                  <a:pt x="18288000" y="0"/>
                </a:lnTo>
                <a:lnTo>
                  <a:pt x="18288000" y="10629900"/>
                </a:lnTo>
                <a:lnTo>
                  <a:pt x="0" y="1062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DAF0MOTIIbk</dc:identifier>
  <dcterms:modified xsi:type="dcterms:W3CDTF">2011-08-01T06:04:30Z</dcterms:modified>
  <cp:revision>1</cp:revision>
  <dc:title>Functions</dc:title>
</cp:coreProperties>
</file>

<file path=docProps/thumbnail.jpeg>
</file>